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6" r:id="rId8"/>
    <p:sldId id="263" r:id="rId9"/>
    <p:sldId id="264" r:id="rId10"/>
    <p:sldId id="265" r:id="rId11"/>
    <p:sldId id="262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4DD3B-93A1-44D5-A431-96E65CA33B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417739"/>
            <a:ext cx="7766936" cy="2633097"/>
          </a:xfrm>
        </p:spPr>
        <p:txBody>
          <a:bodyPr/>
          <a:lstStyle/>
          <a:p>
            <a:pPr algn="ctr"/>
            <a:r>
              <a:rPr lang="en-US" dirty="0"/>
              <a:t>April 2021 Financial/May </a:t>
            </a:r>
            <a:r>
              <a:rPr lang="en-US"/>
              <a:t>2021 Enrollment </a:t>
            </a:r>
            <a:r>
              <a:rPr lang="en-US" dirty="0"/>
              <a:t>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6E0177-5D0F-43F2-ADC0-F13B0EDD59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Board Meeting – May 26, 2021</a:t>
            </a:r>
          </a:p>
        </p:txBody>
      </p:sp>
    </p:spTree>
    <p:extLst>
      <p:ext uri="{BB962C8B-B14F-4D97-AF65-F5344CB8AC3E}">
        <p14:creationId xmlns:p14="http://schemas.microsoft.com/office/powerpoint/2010/main" val="4241942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65700-EE81-41B2-A044-F8F49459F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522914"/>
          </a:xfrm>
        </p:spPr>
        <p:txBody>
          <a:bodyPr>
            <a:normAutofit/>
          </a:bodyPr>
          <a:lstStyle/>
          <a:p>
            <a:r>
              <a:rPr lang="en-US" sz="2400" dirty="0"/>
              <a:t>April 2021 Budget Status Report – ASB Fund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1B1E767-119E-40D1-A23D-2591FCF38A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457" y="1539081"/>
            <a:ext cx="6677637" cy="446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628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CA3C2-26EF-4AF1-909B-9DBD7FA8C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89358"/>
          </a:xfrm>
        </p:spPr>
        <p:txBody>
          <a:bodyPr>
            <a:normAutofit/>
          </a:bodyPr>
          <a:lstStyle/>
          <a:p>
            <a:r>
              <a:rPr lang="en-US" sz="2000" dirty="0"/>
              <a:t>April 2021 Budget Status Report – Transportation Vehicle Fund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971427F-0BB4-4E1F-9926-BA08991C91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2573" y="1098550"/>
            <a:ext cx="6511918" cy="5327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992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EB2EE-9274-4FE1-9E14-223622314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1971"/>
          </a:xfrm>
        </p:spPr>
        <p:txBody>
          <a:bodyPr>
            <a:normAutofit fontScale="90000"/>
          </a:bodyPr>
          <a:lstStyle/>
          <a:p>
            <a:r>
              <a:rPr lang="en-US" dirty="0"/>
              <a:t>Enrollment Headcount – Thru May 2021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42317C3-1083-4FF3-9134-AD742F8EC0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2847" y="1235979"/>
            <a:ext cx="6358855" cy="5285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713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EB2EE-9274-4FE1-9E14-223622314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1971"/>
          </a:xfrm>
        </p:spPr>
        <p:txBody>
          <a:bodyPr>
            <a:normAutofit fontScale="90000"/>
          </a:bodyPr>
          <a:lstStyle/>
          <a:p>
            <a:r>
              <a:rPr lang="en-US" dirty="0"/>
              <a:t>Enrollment Average FTE – Thru May 2021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8E506171-ECA7-4E5B-A9DB-BAD9536470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7072" y="1325562"/>
            <a:ext cx="6140741" cy="4922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769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7192A-0166-4934-8848-94D1D5640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Month-End Fund Balances – Actual and Projected (through 8/31/21)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5C38937-B790-40F6-B3E3-8DAAC010A9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6419" y="2160588"/>
            <a:ext cx="7559200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172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7AF1A-13AA-498C-B967-416F9A83F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Fund – Prior YTD and Current YTD Comparison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FC3EEFA-C441-43E1-8A31-110E80A5E1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5" y="2160588"/>
            <a:ext cx="8596668" cy="431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008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309F6-BFB1-4999-A016-850BF3B0F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Forecast – Actual thru 4/30/21 and Projections thru 8/31/21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872C948-885C-4375-9EF5-FD851D4D74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7731" y="2160588"/>
            <a:ext cx="6756575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80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AF814-C5AA-4FB0-8C79-423531DD0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Fund Revenue Summary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48E0284-498D-4629-A480-1ADE0FA0B9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9345" y="2160588"/>
            <a:ext cx="7113348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195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29AA6-0987-4A0C-98A1-E7E771AC0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Fund Expenditure Summary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B337BBE-ADFC-48C7-9AD6-B1BECF71ED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3783" y="2160588"/>
            <a:ext cx="7044472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722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65700-EE81-41B2-A044-F8F49459F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522914"/>
          </a:xfrm>
        </p:spPr>
        <p:txBody>
          <a:bodyPr>
            <a:normAutofit/>
          </a:bodyPr>
          <a:lstStyle/>
          <a:p>
            <a:r>
              <a:rPr lang="en-US" sz="2400" dirty="0"/>
              <a:t>April 2021 Budget Status Report – General Fund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674A15A-F4EF-4DB4-82F6-C827DF4789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3124" y="1131888"/>
            <a:ext cx="6862194" cy="5520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507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65700-EE81-41B2-A044-F8F49459F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522914"/>
          </a:xfrm>
        </p:spPr>
        <p:txBody>
          <a:bodyPr>
            <a:normAutofit/>
          </a:bodyPr>
          <a:lstStyle/>
          <a:p>
            <a:r>
              <a:rPr lang="en-US" sz="2400" dirty="0"/>
              <a:t>April 2021 Budget Status Report – Capital Projects Fund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E799985-2369-4CE3-B5CF-7F7A653833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4460" y="1131888"/>
            <a:ext cx="6878972" cy="525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518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65700-EE81-41B2-A044-F8F49459F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522914"/>
          </a:xfrm>
        </p:spPr>
        <p:txBody>
          <a:bodyPr>
            <a:normAutofit/>
          </a:bodyPr>
          <a:lstStyle/>
          <a:p>
            <a:r>
              <a:rPr lang="en-US" sz="2400" dirty="0"/>
              <a:t>April 2021 Budget Status Report – Debt Service Fund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B42D4B9-302F-4DE7-8616-39860F07A0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9292" y="1229519"/>
            <a:ext cx="6795082" cy="534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32358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128</TotalTime>
  <Words>109</Words>
  <Application>Microsoft Office PowerPoint</Application>
  <PresentationFormat>Widescreen</PresentationFormat>
  <Paragraphs>14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</vt:lpstr>
      <vt:lpstr>April 2021 Financial/May 2021 Enrollment Report</vt:lpstr>
      <vt:lpstr>Month-End Fund Balances – Actual and Projected (through 8/31/21)</vt:lpstr>
      <vt:lpstr>General Fund – Prior YTD and Current YTD Comparison</vt:lpstr>
      <vt:lpstr>Financial Forecast – Actual thru 4/30/21 and Projections thru 8/31/21</vt:lpstr>
      <vt:lpstr>General Fund Revenue Summary</vt:lpstr>
      <vt:lpstr>General Fund Expenditure Summary</vt:lpstr>
      <vt:lpstr>April 2021 Budget Status Report – General Fund</vt:lpstr>
      <vt:lpstr>April 2021 Budget Status Report – Capital Projects Fund</vt:lpstr>
      <vt:lpstr>April 2021 Budget Status Report – Debt Service Fund</vt:lpstr>
      <vt:lpstr>April 2021 Budget Status Report – ASB Fund</vt:lpstr>
      <vt:lpstr>April 2021 Budget Status Report – Transportation Vehicle Fund</vt:lpstr>
      <vt:lpstr>Enrollment Headcount – Thru May 2021</vt:lpstr>
      <vt:lpstr>Enrollment Average FTE – Thru May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Woodland SD – April 2021 Financial Report</dc:title>
  <dc:creator>Brown, Stacy</dc:creator>
  <cp:lastModifiedBy>Galloway, Nicole</cp:lastModifiedBy>
  <cp:revision>10</cp:revision>
  <dcterms:created xsi:type="dcterms:W3CDTF">2021-05-20T20:58:51Z</dcterms:created>
  <dcterms:modified xsi:type="dcterms:W3CDTF">2021-05-21T14:55:59Z</dcterms:modified>
</cp:coreProperties>
</file>